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788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849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943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421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0847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129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167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46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579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431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697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B67D2-9306-44C4-B2B2-717AA91DEE61}" type="datetimeFigureOut">
              <a:rPr lang="zh-TW" altLang="en-US" smtClean="0"/>
              <a:t>2013/4/5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C0370-64A4-47A7-89AB-6779E8AB99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0130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台南市政府招商说明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简  报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567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一、经济的效益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台湾产业主流就是观光旅游产业。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现在每日有七千位大陆人士来台观光旅游，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提供稳定的旅游消费人群，未来旅游人数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还会更多。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本投资案可以提供高质量的旅游质量，创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造巨大的经济效益。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26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二、社会的效益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可为台南市创造更多就业机会，引进庞大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观光人流，创造商机。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在地长期经营，可建立与地方社团、庙宇、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小区民众的情感。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透过回馈机制，建立两岸人民友善、互信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的气氛。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594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三、政治的效益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276872"/>
            <a:ext cx="7941568" cy="2692896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台南市为台湾政治舆情中心。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建立与台湾在野政党沟通的管道。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因应台湾政党轮替做准备工作。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975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捌、交流与讨论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473027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059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简报完毕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15841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敬请指导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485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台南的历史与特色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一、台南古称府城，是台湾最早开发的地区。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二、台南是中华传统文化最具代表性的地方。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三、台南是台湾历史古迹最多的城市。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四、台南民风纯朴，知礼好客。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五、台南现在是电子科技产业的重镇。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27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招商投资的项目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、台南市政府台南运河游河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BOT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贰、台南市新化区虎头埤风景区观光旅馆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BOT</a:t>
            </a: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参、台南市新化区虎头埤风景区青年活动中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心及周边设施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ROT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肆、台南市安平滨海游憩区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BOT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伍、其他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897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壹、</a:t>
            </a:r>
            <a:r>
              <a:rPr lang="zh-CN" altLang="en-US" dirty="0" smtClean="0">
                <a:latin typeface="標楷體" pitchFamily="65" charset="-120"/>
                <a:ea typeface="標楷體" pitchFamily="65" charset="-120"/>
              </a:rPr>
              <a:t>台南市政府台南运河游河</a:t>
            </a:r>
            <a:r>
              <a:rPr lang="en-US" altLang="zh-CN" dirty="0" smtClean="0">
                <a:latin typeface="標楷體" pitchFamily="65" charset="-120"/>
                <a:ea typeface="標楷體" pitchFamily="65" charset="-120"/>
              </a:rPr>
              <a:t>BOT</a:t>
            </a:r>
            <a:r>
              <a:rPr lang="zh-CN" altLang="en-US" dirty="0" smtClean="0">
                <a:latin typeface="標楷體" pitchFamily="65" charset="-120"/>
                <a:ea typeface="標楷體" pitchFamily="65" charset="-120"/>
              </a:rPr>
              <a:t>案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3816424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台湾唯一的运河，流经台南最精华的地段。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家特许经营权。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以现代科技打造游河灯廊景致，成为未来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台南市观光旅游的核心。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搭配台南美食小吃，可以创造更大经济效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125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800200"/>
          </a:xfrm>
        </p:spPr>
        <p:txBody>
          <a:bodyPr>
            <a:normAutofit/>
          </a:bodyPr>
          <a:lstStyle/>
          <a:p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貳、台南市新化区虎头埤风景区观光旅馆</a:t>
            </a:r>
            <a:r>
              <a:rPr lang="en-US" altLang="zh-CN" sz="4000" dirty="0" smtClean="0">
                <a:latin typeface="標楷體" pitchFamily="65" charset="-120"/>
                <a:ea typeface="標楷體" pitchFamily="65" charset="-120"/>
              </a:rPr>
              <a:t>BOT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案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204865"/>
            <a:ext cx="8229600" cy="403244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台湾第一座水库，有小日月潭之称，青山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绿水，景致优美。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可以与台南运河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BOT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案配套。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基地方正平坦，面積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26000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平米。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年特许经营权，期满还可延长。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49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參、台南市新化区虎头埤风景区青年活动中心及周边设施</a:t>
            </a:r>
            <a:r>
              <a:rPr lang="en-US" altLang="zh-CN" sz="4000" dirty="0" smtClean="0">
                <a:latin typeface="標楷體" pitchFamily="65" charset="-120"/>
                <a:ea typeface="標楷體" pitchFamily="65" charset="-120"/>
              </a:rPr>
              <a:t>ROT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案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20889"/>
            <a:ext cx="8229600" cy="3096344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现成建筑，投资改造后即可经营。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地点佳、投资少。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与</a:t>
            </a:r>
            <a:r>
              <a:rPr lang="zh-CN" altLang="en-US" dirty="0" smtClean="0">
                <a:latin typeface="標楷體" pitchFamily="65" charset="-120"/>
                <a:ea typeface="標楷體" pitchFamily="65" charset="-120"/>
              </a:rPr>
              <a:t>虎头埤风景区观光旅馆</a:t>
            </a:r>
            <a:r>
              <a:rPr lang="en-US" altLang="zh-CN" dirty="0" smtClean="0">
                <a:latin typeface="標楷體" pitchFamily="65" charset="-120"/>
                <a:ea typeface="標楷體" pitchFamily="65" charset="-120"/>
              </a:rPr>
              <a:t>BOT</a:t>
            </a:r>
            <a:r>
              <a:rPr lang="zh-CN" altLang="en-US" dirty="0" smtClean="0">
                <a:latin typeface="標楷體" pitchFamily="65" charset="-120"/>
                <a:ea typeface="標楷體" pitchFamily="65" charset="-120"/>
              </a:rPr>
              <a:t>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配套。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与台南运河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BOT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案配套。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588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latin typeface="標楷體" pitchFamily="65" charset="-120"/>
                <a:ea typeface="標楷體" pitchFamily="65" charset="-120"/>
              </a:rPr>
              <a:t>肆、台南市安平滨海游憩区</a:t>
            </a:r>
            <a:r>
              <a:rPr lang="en-US" altLang="zh-CN" dirty="0" smtClean="0">
                <a:latin typeface="標楷體" pitchFamily="65" charset="-120"/>
                <a:ea typeface="標楷體" pitchFamily="65" charset="-120"/>
              </a:rPr>
              <a:t>BOT</a:t>
            </a:r>
            <a:r>
              <a:rPr lang="zh-CN" altLang="en-US" dirty="0" smtClean="0">
                <a:latin typeface="標楷體" pitchFamily="65" charset="-120"/>
                <a:ea typeface="標楷體" pitchFamily="65" charset="-120"/>
              </a:rPr>
              <a:t>案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基地完整面积达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32300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平米。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台南市政府已投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亿元打造周边配套建设。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可以打造成国际级滨海观光旅游休闲中心。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4.50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年特许经营权。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CN" altLang="en-US" dirty="0" smtClean="0">
                <a:latin typeface="標楷體" pitchFamily="65" charset="-120"/>
                <a:ea typeface="標楷體" pitchFamily="65" charset="-120"/>
              </a:rPr>
              <a:t>可以与台南运河</a:t>
            </a:r>
            <a:r>
              <a:rPr lang="en-US" altLang="zh-CN" dirty="0" smtClean="0">
                <a:latin typeface="標楷體" pitchFamily="65" charset="-120"/>
                <a:ea typeface="標楷體" pitchFamily="65" charset="-120"/>
              </a:rPr>
              <a:t>BOT</a:t>
            </a:r>
            <a:r>
              <a:rPr lang="zh-CN" altLang="en-US" dirty="0" smtClean="0">
                <a:latin typeface="標楷體" pitchFamily="65" charset="-120"/>
                <a:ea typeface="標楷體" pitchFamily="65" charset="-120"/>
              </a:rPr>
              <a:t>案配套。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805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伍、其他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132857"/>
            <a:ext cx="8229600" cy="24482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本次招商说明主要是针对观光旅游项目。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其他投资开发项目，依投资方需求另提。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83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柒、投资台南市的效益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51720" y="1600200"/>
            <a:ext cx="4032448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一、经济的效益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二、社会的效益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三、政治的效益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049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162</TotalTime>
  <Words>770</Words>
  <Application>Microsoft Office PowerPoint</Application>
  <PresentationFormat>如螢幕大小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台南市政府招商说明</vt:lpstr>
      <vt:lpstr>台南的历史与特色</vt:lpstr>
      <vt:lpstr>招商投资的项目</vt:lpstr>
      <vt:lpstr>壹、台南市政府台南运河游河BOT案</vt:lpstr>
      <vt:lpstr>貳、台南市新化区虎头埤风景区观光旅馆BOT案</vt:lpstr>
      <vt:lpstr>參、台南市新化区虎头埤风景区青年活动中心及周边设施ROT案</vt:lpstr>
      <vt:lpstr>肆、台南市安平滨海游憩区BOT案</vt:lpstr>
      <vt:lpstr>伍、其他</vt:lpstr>
      <vt:lpstr>柒、投资台南市的效益</vt:lpstr>
      <vt:lpstr>一、经济的效益</vt:lpstr>
      <vt:lpstr>二、社会的效益</vt:lpstr>
      <vt:lpstr>三、政治的效益</vt:lpstr>
      <vt:lpstr>捌、交流与讨论</vt:lpstr>
      <vt:lpstr>简报完毕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台南市政府招商說明</dc:title>
  <dc:creator>OEM</dc:creator>
  <cp:lastModifiedBy>OEM</cp:lastModifiedBy>
  <cp:revision>21</cp:revision>
  <dcterms:created xsi:type="dcterms:W3CDTF">2013-04-04T08:51:04Z</dcterms:created>
  <dcterms:modified xsi:type="dcterms:W3CDTF">2013-04-05T08:47:27Z</dcterms:modified>
</cp:coreProperties>
</file>